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62" r:id="rId7"/>
    <p:sldId id="259" r:id="rId8"/>
    <p:sldId id="260"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Bree Serif" panose="020B0604020202020204" charset="0"/>
      <p:regular r:id="rId45"/>
    </p:embeddedFont>
    <p:embeddedFont>
      <p:font typeface="Calibri" panose="020F0502020204030204" pitchFamily="34" charset="0"/>
      <p:regular r:id="rId46"/>
      <p:bold r:id="rId47"/>
      <p:italic r:id="rId48"/>
      <p:boldItalic r:id="rId49"/>
    </p:embeddedFont>
    <p:embeddedFont>
      <p:font typeface="Didact Gothic" panose="00000500000000000000" pitchFamily="2" charset="0"/>
      <p:regular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Black" panose="02000000000000000000" pitchFamily="2" charset="0"/>
      <p:bold r:id="rId58"/>
      <p:boldItalic r:id="rId59"/>
    </p:embeddedFont>
    <p:embeddedFont>
      <p:font typeface="Roboto Light" panose="02000000000000000000" pitchFamily="2" charset="0"/>
      <p:regular r:id="rId60"/>
      <p:bold r:id="rId61"/>
      <p:italic r:id="rId62"/>
      <p:boldItalic r:id="rId63"/>
    </p:embeddedFont>
    <p:embeddedFont>
      <p:font typeface="Roboto Medium" panose="02000000000000000000" pitchFamily="2" charset="0"/>
      <p:regular r:id="rId64"/>
      <p:bold r:id="rId65"/>
      <p:italic r:id="rId66"/>
      <p:boldItalic r:id="rId67"/>
    </p:embeddedFont>
    <p:embeddedFont>
      <p:font typeface="Roboto Mono Thin" panose="020B0604020202020204" charset="0"/>
      <p:regular r:id="rId68"/>
      <p:bold r:id="rId69"/>
      <p:italic r:id="rId70"/>
      <p:boldItalic r:id="rId71"/>
    </p:embeddedFont>
    <p:embeddedFont>
      <p:font typeface="Roboto Thin"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C06652-7F2A-444C-A0ED-29DA471E63D0}">
  <a:tblStyle styleId="{61C06652-7F2A-444C-A0ED-29DA471E63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a:spLocks noGrp="1"/>
          </p:cNvSpPr>
          <p:nvPr>
            <p:ph type="subTitle" idx="1"/>
          </p:nvPr>
        </p:nvSpPr>
        <p:spPr>
          <a:xfrm>
            <a:off x="344858" y="3702264"/>
            <a:ext cx="3697156" cy="1297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FIBONACCI 4 :</a:t>
            </a:r>
          </a:p>
          <a:p>
            <a:pPr marL="228600" lvl="0" indent="-228600" algn="l" rtl="0">
              <a:spcBef>
                <a:spcPts val="0"/>
              </a:spcBef>
              <a:spcAft>
                <a:spcPts val="0"/>
              </a:spcAft>
              <a:buFont typeface="+mj-lt"/>
              <a:buAutoNum type="arabicPeriod"/>
            </a:pPr>
            <a:r>
              <a:rPr lang="es" dirty="0"/>
              <a:t>AFAN WICAKSONO</a:t>
            </a:r>
          </a:p>
          <a:p>
            <a:pPr marL="228600" lvl="0" indent="-228600" algn="l" rtl="0">
              <a:spcBef>
                <a:spcPts val="0"/>
              </a:spcBef>
              <a:spcAft>
                <a:spcPts val="0"/>
              </a:spcAft>
              <a:buFont typeface="+mj-lt"/>
              <a:buAutoNum type="arabicPeriod"/>
            </a:pPr>
            <a:r>
              <a:rPr lang="es" dirty="0"/>
              <a:t>ARY OKTA SULISTYO</a:t>
            </a:r>
          </a:p>
          <a:p>
            <a:pPr marL="228600" lvl="0" indent="-228600" algn="l" rtl="0">
              <a:spcBef>
                <a:spcPts val="0"/>
              </a:spcBef>
              <a:spcAft>
                <a:spcPts val="0"/>
              </a:spcAft>
              <a:buFont typeface="+mj-lt"/>
              <a:buAutoNum type="arabicPeriod"/>
            </a:pPr>
            <a:r>
              <a:rPr lang="es" dirty="0"/>
              <a:t>AYU IMAS SUSANTI</a:t>
            </a:r>
          </a:p>
          <a:p>
            <a:pPr marL="228600" lvl="0" indent="-228600" algn="l" rtl="0">
              <a:spcBef>
                <a:spcPts val="0"/>
              </a:spcBef>
              <a:spcAft>
                <a:spcPts val="0"/>
              </a:spcAft>
              <a:buFont typeface="+mj-lt"/>
              <a:buAutoNum type="arabicPeriod"/>
            </a:pPr>
            <a:r>
              <a:rPr lang="es" dirty="0"/>
              <a:t>AZZAHRA NABILA PUTRI INDRA</a:t>
            </a:r>
          </a:p>
          <a:p>
            <a:pPr marL="228600" lvl="0" indent="-228600" algn="l" rtl="0">
              <a:spcBef>
                <a:spcPts val="0"/>
              </a:spcBef>
              <a:spcAft>
                <a:spcPts val="0"/>
              </a:spcAft>
              <a:buFont typeface="+mj-lt"/>
              <a:buAutoNum type="arabicPeriod"/>
            </a:pPr>
            <a:r>
              <a:rPr lang="es" dirty="0"/>
              <a:t>DIDIK KHOLIDIL AHWANI</a:t>
            </a:r>
            <a:endParaRPr dirty="0"/>
          </a:p>
        </p:txBody>
      </p:sp>
      <p:sp>
        <p:nvSpPr>
          <p:cNvPr id="111" name="Google Shape;111;p22"/>
          <p:cNvSpPr/>
          <p:nvPr/>
        </p:nvSpPr>
        <p:spPr>
          <a:xfrm>
            <a:off x="9179202" y="4651397"/>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10410842" y="1377831"/>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10499479" y="1505413"/>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10565178" y="1622700"/>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10319157" y="1244875"/>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6714364" y="1064961"/>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6977205" y="2820723"/>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8595452" y="2887981"/>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7971990" y="2716512"/>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5410908" y="2134610"/>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5864749" y="2088779"/>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8934693" y="2130027"/>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8934693" y="2261447"/>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8934693" y="2392868"/>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8934693" y="2657221"/>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8934693" y="2788641"/>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8934693" y="3051483"/>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8934693" y="3182903"/>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8934693" y="3445721"/>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6998609" y="2130027"/>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6998609" y="2261447"/>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6998609" y="2525800"/>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9049293" y="1864138"/>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7501352" y="1864138"/>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5400206" y="3150798"/>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5730281" y="4200603"/>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6964968" y="557634"/>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9545942" y="262328"/>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6197872" y="2435651"/>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9325884" y="1581141"/>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10279421" y="2636561"/>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683186" y="4672033"/>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10850934" y="917823"/>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8161479" y="4374783"/>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6233024" y="2672506"/>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10519323" y="1876376"/>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5553006" y="990072"/>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10268719" y="3134001"/>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10700126" y="3082700"/>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11147392" y="3795664"/>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10843280" y="3153725"/>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10299289" y="2964381"/>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11181105" y="3644159"/>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0563642" y="3038573"/>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11131868" y="3498366"/>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5025836" y="2149823"/>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5197880" y="2742955"/>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5143483" y="2602944"/>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5161816" y="2007940"/>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5293236" y="1680768"/>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5230585" y="1880239"/>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5281527" y="2868305"/>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6111538" y="4699963"/>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6572026" y="5071790"/>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6022012" y="4410943"/>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6052678" y="4559616"/>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5962553" y="4202139"/>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6430983" y="5014994"/>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6731185" y="5053290"/>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8271496" y="1806070"/>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9325884" y="751682"/>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9903516" y="751682"/>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6446964" y="4229637"/>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6541696" y="4327441"/>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6541696" y="4400793"/>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6541696" y="4474122"/>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10899836" y="2547204"/>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8279150" y="316701"/>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8424320" y="395644"/>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5847929" y="2593058"/>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6451547" y="1608951"/>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0876897" y="429261"/>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5847929" y="2861994"/>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7110138" y="1598249"/>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90156" y="1616582"/>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6092438" y="290776"/>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0386391" y="695150"/>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5684427" y="644712"/>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6508079" y="3760511"/>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5866285" y="644712"/>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6508079" y="2104064"/>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10149536" y="4698763"/>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7109082" y="4828648"/>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5583576" y="2727526"/>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623311" y="1778572"/>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10629364" y="3543524"/>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10815781" y="3541988"/>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10719513" y="3630626"/>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10808151" y="3780379"/>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10591164" y="3493087"/>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10591164" y="3992783"/>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417930" y="644712"/>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6524876" y="641665"/>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5725698" y="1164276"/>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873915" y="1164276"/>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6009919" y="1164276"/>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251357" y="1164276"/>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6952754" y="4646814"/>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7133077" y="4547475"/>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10742434" y="4249482"/>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p22">
            <a:extLst>
              <a:ext uri="{FF2B5EF4-FFF2-40B4-BE49-F238E27FC236}">
                <a16:creationId xmlns:a16="http://schemas.microsoft.com/office/drawing/2014/main" id="{31A732EE-E36A-6A7C-204D-15AB340FB275}"/>
              </a:ext>
            </a:extLst>
          </p:cNvPr>
          <p:cNvSpPr txBox="1">
            <a:spLocks/>
          </p:cNvSpPr>
          <p:nvPr/>
        </p:nvSpPr>
        <p:spPr>
          <a:xfrm>
            <a:off x="324288" y="1064961"/>
            <a:ext cx="4427198" cy="9891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en-US" dirty="0">
                <a:solidFill>
                  <a:schemeClr val="accent1"/>
                </a:solidFill>
              </a:rPr>
              <a:t>AI Deployment </a:t>
            </a:r>
            <a:br>
              <a:rPr lang="en-US" dirty="0">
                <a:solidFill>
                  <a:schemeClr val="accent1"/>
                </a:solidFill>
              </a:rPr>
            </a:br>
            <a:r>
              <a:rPr lang="en-US" dirty="0">
                <a:solidFill>
                  <a:schemeClr val="accent1"/>
                </a:solidFill>
              </a:rPr>
              <a:t>Data Science</a:t>
            </a:r>
          </a:p>
        </p:txBody>
      </p:sp>
      <p:sp>
        <p:nvSpPr>
          <p:cNvPr id="9" name="Google Shape;109;p22">
            <a:extLst>
              <a:ext uri="{FF2B5EF4-FFF2-40B4-BE49-F238E27FC236}">
                <a16:creationId xmlns:a16="http://schemas.microsoft.com/office/drawing/2014/main" id="{2B1E3882-65E0-12FB-345C-327FCD753B6E}"/>
              </a:ext>
            </a:extLst>
          </p:cNvPr>
          <p:cNvSpPr txBox="1">
            <a:spLocks/>
          </p:cNvSpPr>
          <p:nvPr/>
        </p:nvSpPr>
        <p:spPr>
          <a:xfrm>
            <a:off x="439115" y="1821994"/>
            <a:ext cx="4427198" cy="9891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en-US" sz="2000" dirty="0" err="1">
                <a:solidFill>
                  <a:schemeClr val="accent1"/>
                </a:solidFill>
              </a:rPr>
              <a:t>Klasifikasi</a:t>
            </a:r>
            <a:r>
              <a:rPr lang="en-US" sz="2000" dirty="0">
                <a:solidFill>
                  <a:schemeClr val="accent1"/>
                </a:solidFill>
              </a:rPr>
              <a:t> Bunga Iris </a:t>
            </a:r>
            <a:r>
              <a:rPr lang="en-US" sz="2000" dirty="0" err="1">
                <a:solidFill>
                  <a:schemeClr val="accent1"/>
                </a:solidFill>
              </a:rPr>
              <a:t>Menggunakan</a:t>
            </a:r>
            <a:r>
              <a:rPr lang="en-US" sz="2000" dirty="0">
                <a:solidFill>
                  <a:schemeClr val="accent1"/>
                </a:solidFill>
              </a:rPr>
              <a:t> </a:t>
            </a:r>
            <a:r>
              <a:rPr lang="en-US" sz="2000" dirty="0" err="1">
                <a:solidFill>
                  <a:schemeClr val="accent1"/>
                </a:solidFill>
              </a:rPr>
              <a:t>Algoritma</a:t>
            </a:r>
            <a:r>
              <a:rPr lang="en-US" sz="2000" dirty="0">
                <a:solidFill>
                  <a:schemeClr val="accent1"/>
                </a:solidFill>
              </a:rPr>
              <a:t> K-Nearest Neighbors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40%</a:t>
            </a:r>
            <a:endParaRPr dirty="0">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33532" y="2589013"/>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solidFill>
                  <a:schemeClr val="accent1"/>
                </a:solidFill>
              </a:rPr>
              <a:t>Tampilan</a:t>
            </a:r>
            <a:r>
              <a:rPr lang="en-US" dirty="0">
                <a:solidFill>
                  <a:schemeClr val="accent1"/>
                </a:solidFill>
              </a:rPr>
              <a:t> Website </a:t>
            </a:r>
            <a:r>
              <a:rPr lang="en-US" dirty="0" err="1">
                <a:solidFill>
                  <a:schemeClr val="accent1"/>
                </a:solidFill>
              </a:rPr>
              <a:t>dari</a:t>
            </a:r>
            <a:r>
              <a:rPr lang="en-US" dirty="0">
                <a:solidFill>
                  <a:schemeClr val="accent1"/>
                </a:solidFill>
              </a:rPr>
              <a:t> </a:t>
            </a:r>
            <a:r>
              <a:rPr lang="en-US" dirty="0" err="1">
                <a:solidFill>
                  <a:schemeClr val="accent1"/>
                </a:solidFill>
              </a:rPr>
              <a:t>Sistem</a:t>
            </a:r>
            <a:endParaRPr dirty="0">
              <a:solidFill>
                <a:schemeClr val="accent1"/>
              </a:solidFill>
            </a:endParaRPr>
          </a:p>
        </p:txBody>
      </p:sp>
      <p:sp>
        <p:nvSpPr>
          <p:cNvPr id="220" name="Google Shape;220;p23"/>
          <p:cNvSpPr txBox="1">
            <a:spLocks noGrp="1"/>
          </p:cNvSpPr>
          <p:nvPr>
            <p:ph type="title" idx="2"/>
          </p:nvPr>
        </p:nvSpPr>
        <p:spPr>
          <a:xfrm>
            <a:off x="5189432" y="2368363"/>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48390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Analisa dan Kesimpulan </a:t>
            </a:r>
            <a:r>
              <a:rPr lang="en-US" dirty="0" err="1">
                <a:solidFill>
                  <a:schemeClr val="accent1"/>
                </a:solidFill>
              </a:rPr>
              <a:t>dari</a:t>
            </a:r>
            <a:r>
              <a:rPr lang="en-US" dirty="0">
                <a:solidFill>
                  <a:schemeClr val="accent1"/>
                </a:solidFill>
              </a:rPr>
              <a:t> </a:t>
            </a:r>
            <a:r>
              <a:rPr lang="en-US" dirty="0" err="1">
                <a:solidFill>
                  <a:schemeClr val="accent1"/>
                </a:solidFill>
              </a:rPr>
              <a:t>Sistem</a:t>
            </a:r>
            <a:r>
              <a:rPr lang="en-US" dirty="0">
                <a:solidFill>
                  <a:schemeClr val="accent1"/>
                </a:solidFill>
              </a:rPr>
              <a:t> yang </a:t>
            </a:r>
            <a:r>
              <a:rPr lang="en-US" dirty="0" err="1">
                <a:solidFill>
                  <a:schemeClr val="accent1"/>
                </a:solidFill>
              </a:rPr>
              <a:t>Dibuat</a:t>
            </a:r>
            <a:endParaRPr dirty="0">
              <a:solidFill>
                <a:schemeClr val="accent1"/>
              </a:solidFill>
            </a:endParaRPr>
          </a:p>
        </p:txBody>
      </p:sp>
      <p:sp>
        <p:nvSpPr>
          <p:cNvPr id="222" name="Google Shape;222;p23"/>
          <p:cNvSpPr txBox="1">
            <a:spLocks noGrp="1"/>
          </p:cNvSpPr>
          <p:nvPr>
            <p:ph type="title" idx="4"/>
          </p:nvPr>
        </p:nvSpPr>
        <p:spPr>
          <a:xfrm>
            <a:off x="5167125" y="3235283"/>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Latar Belakang Masalah, Rumusan Masalah, Tujuan</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Flowchart </a:t>
            </a:r>
            <a:r>
              <a:rPr lang="en-US" dirty="0" err="1">
                <a:solidFill>
                  <a:schemeClr val="accent1"/>
                </a:solidFill>
              </a:rPr>
              <a:t>Sistem</a:t>
            </a:r>
            <a:r>
              <a:rPr lang="en-US" dirty="0">
                <a:solidFill>
                  <a:schemeClr val="accent1"/>
                </a:solidFill>
              </a:rPr>
              <a:t> yang </a:t>
            </a:r>
            <a:r>
              <a:rPr lang="en-US" dirty="0" err="1">
                <a:solidFill>
                  <a:schemeClr val="accent1"/>
                </a:solidFill>
              </a:rPr>
              <a:t>Dibangun</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err="1">
                <a:solidFill>
                  <a:schemeClr val="accent1"/>
                </a:solidFill>
              </a:rPr>
              <a:t>Arsitektur</a:t>
            </a:r>
            <a:r>
              <a:rPr lang="en-US" dirty="0">
                <a:solidFill>
                  <a:schemeClr val="accent1"/>
                </a:solidFill>
              </a:rPr>
              <a:t> </a:t>
            </a:r>
            <a:r>
              <a:rPr lang="en-US" dirty="0" err="1">
                <a:solidFill>
                  <a:schemeClr val="accent1"/>
                </a:solidFill>
              </a:rPr>
              <a:t>Sistem</a:t>
            </a:r>
            <a:r>
              <a:rPr lang="en-US" dirty="0">
                <a:solidFill>
                  <a:schemeClr val="accent1"/>
                </a:solidFill>
              </a:rPr>
              <a:t> yang </a:t>
            </a:r>
            <a:r>
              <a:rPr lang="en-US" dirty="0" err="1">
                <a:solidFill>
                  <a:schemeClr val="accent1"/>
                </a:solidFill>
              </a:rPr>
              <a:t>Dibangun</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Pendahuluan</a:t>
            </a:r>
            <a:endParaRPr dirty="0"/>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Flowchart</a:t>
            </a:r>
            <a:endParaRPr dirty="0"/>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Arsitektur</a:t>
            </a:r>
            <a:endParaRPr dirty="0"/>
          </a:p>
        </p:txBody>
      </p:sp>
      <p:sp>
        <p:nvSpPr>
          <p:cNvPr id="234" name="Google Shape;234;p23"/>
          <p:cNvSpPr txBox="1">
            <a:spLocks noGrp="1"/>
          </p:cNvSpPr>
          <p:nvPr>
            <p:ph type="ctrTitle" idx="19"/>
          </p:nvPr>
        </p:nvSpPr>
        <p:spPr>
          <a:xfrm>
            <a:off x="6446820" y="251787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User Interface</a:t>
            </a:r>
            <a:endParaRPr dirty="0"/>
          </a:p>
        </p:txBody>
      </p:sp>
      <p:sp>
        <p:nvSpPr>
          <p:cNvPr id="235" name="Google Shape;235;p23"/>
          <p:cNvSpPr txBox="1">
            <a:spLocks noGrp="1"/>
          </p:cNvSpPr>
          <p:nvPr>
            <p:ph type="ctrTitle" idx="20"/>
          </p:nvPr>
        </p:nvSpPr>
        <p:spPr>
          <a:xfrm>
            <a:off x="6424513" y="341227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Analisa dan Kesimpulan</a:t>
            </a:r>
            <a:endParaRPr dirty="0"/>
          </a:p>
        </p:txBody>
      </p:sp>
      <p:sp>
        <p:nvSpPr>
          <p:cNvPr id="237" name="Google Shape;237;p23"/>
          <p:cNvSpPr/>
          <p:nvPr/>
        </p:nvSpPr>
        <p:spPr>
          <a:xfrm>
            <a:off x="5189432" y="3353322"/>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110182" y="2554957"/>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2" name="Google Shape;8004;p56">
            <a:extLst>
              <a:ext uri="{FF2B5EF4-FFF2-40B4-BE49-F238E27FC236}">
                <a16:creationId xmlns:a16="http://schemas.microsoft.com/office/drawing/2014/main" id="{DA294D61-9296-585C-A91E-729800C5D8FC}"/>
              </a:ext>
            </a:extLst>
          </p:cNvPr>
          <p:cNvGrpSpPr/>
          <p:nvPr/>
        </p:nvGrpSpPr>
        <p:grpSpPr>
          <a:xfrm>
            <a:off x="3610489" y="3765415"/>
            <a:ext cx="456590" cy="465169"/>
            <a:chOff x="-49027775" y="3183175"/>
            <a:chExt cx="299325" cy="299325"/>
          </a:xfrm>
          <a:solidFill>
            <a:schemeClr val="accent2"/>
          </a:solidFill>
        </p:grpSpPr>
        <p:sp>
          <p:nvSpPr>
            <p:cNvPr id="3" name="Google Shape;8005;p56">
              <a:extLst>
                <a:ext uri="{FF2B5EF4-FFF2-40B4-BE49-F238E27FC236}">
                  <a16:creationId xmlns:a16="http://schemas.microsoft.com/office/drawing/2014/main" id="{F2CDDE15-85EF-8C73-5BD9-733D082B001C}"/>
                </a:ext>
              </a:extLst>
            </p:cNvPr>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06;p56">
              <a:extLst>
                <a:ext uri="{FF2B5EF4-FFF2-40B4-BE49-F238E27FC236}">
                  <a16:creationId xmlns:a16="http://schemas.microsoft.com/office/drawing/2014/main" id="{2A62B93B-39E3-2594-F3AE-C537BEDBC98F}"/>
                </a:ext>
              </a:extLst>
            </p:cNvPr>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07;p56">
              <a:extLst>
                <a:ext uri="{FF2B5EF4-FFF2-40B4-BE49-F238E27FC236}">
                  <a16:creationId xmlns:a16="http://schemas.microsoft.com/office/drawing/2014/main" id="{0A031BF2-2BBD-BFDE-DFC6-FF2DF79C818F}"/>
                </a:ext>
              </a:extLst>
            </p:cNvPr>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08;p56">
              <a:extLst>
                <a:ext uri="{FF2B5EF4-FFF2-40B4-BE49-F238E27FC236}">
                  <a16:creationId xmlns:a16="http://schemas.microsoft.com/office/drawing/2014/main" id="{0675E63F-E71B-4B67-287D-054E8FBAA453}"/>
                </a:ext>
              </a:extLst>
            </p:cNvPr>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960;p56">
            <a:extLst>
              <a:ext uri="{FF2B5EF4-FFF2-40B4-BE49-F238E27FC236}">
                <a16:creationId xmlns:a16="http://schemas.microsoft.com/office/drawing/2014/main" id="{2C35B1DF-876E-3488-7EA0-FD841C1CDCA8}"/>
              </a:ext>
            </a:extLst>
          </p:cNvPr>
          <p:cNvGrpSpPr/>
          <p:nvPr/>
        </p:nvGrpSpPr>
        <p:grpSpPr>
          <a:xfrm>
            <a:off x="3590901" y="1957120"/>
            <a:ext cx="476178" cy="527184"/>
            <a:chOff x="-47505300" y="3200500"/>
            <a:chExt cx="263875" cy="301675"/>
          </a:xfrm>
          <a:solidFill>
            <a:schemeClr val="accent2"/>
          </a:solidFill>
        </p:grpSpPr>
        <p:sp>
          <p:nvSpPr>
            <p:cNvPr id="14" name="Google Shape;7961;p56">
              <a:extLst>
                <a:ext uri="{FF2B5EF4-FFF2-40B4-BE49-F238E27FC236}">
                  <a16:creationId xmlns:a16="http://schemas.microsoft.com/office/drawing/2014/main" id="{4B199C86-02B7-7FBF-30AD-88779F966C92}"/>
                </a:ext>
              </a:extLst>
            </p:cNvPr>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2;p56">
              <a:extLst>
                <a:ext uri="{FF2B5EF4-FFF2-40B4-BE49-F238E27FC236}">
                  <a16:creationId xmlns:a16="http://schemas.microsoft.com/office/drawing/2014/main" id="{9641052E-7142-1FC1-7292-B501C913C5FA}"/>
                </a:ext>
              </a:extLst>
            </p:cNvPr>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63;p56">
              <a:extLst>
                <a:ext uri="{FF2B5EF4-FFF2-40B4-BE49-F238E27FC236}">
                  <a16:creationId xmlns:a16="http://schemas.microsoft.com/office/drawing/2014/main" id="{4DE7B618-A7AF-36CF-31F2-277FA2CB6EF2}"/>
                </a:ext>
              </a:extLst>
            </p:cNvPr>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64;p56">
              <a:extLst>
                <a:ext uri="{FF2B5EF4-FFF2-40B4-BE49-F238E27FC236}">
                  <a16:creationId xmlns:a16="http://schemas.microsoft.com/office/drawing/2014/main" id="{64F17E6A-2025-8599-CE2B-BFD7E42418A2}"/>
                </a:ext>
              </a:extLst>
            </p:cNvPr>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5;p56">
              <a:extLst>
                <a:ext uri="{FF2B5EF4-FFF2-40B4-BE49-F238E27FC236}">
                  <a16:creationId xmlns:a16="http://schemas.microsoft.com/office/drawing/2014/main" id="{FF7C25B8-BC48-D93B-30CC-ECA402FAA0EB}"/>
                </a:ext>
              </a:extLst>
            </p:cNvPr>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66;p56">
              <a:extLst>
                <a:ext uri="{FF2B5EF4-FFF2-40B4-BE49-F238E27FC236}">
                  <a16:creationId xmlns:a16="http://schemas.microsoft.com/office/drawing/2014/main" id="{0CEDA36A-A5FE-E65B-6892-20062F2B80CE}"/>
                </a:ext>
              </a:extLst>
            </p:cNvPr>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67;p56">
              <a:extLst>
                <a:ext uri="{FF2B5EF4-FFF2-40B4-BE49-F238E27FC236}">
                  <a16:creationId xmlns:a16="http://schemas.microsoft.com/office/drawing/2014/main" id="{AF7EEAC5-4044-33BD-4AE6-EF633341A665}"/>
                </a:ext>
              </a:extLst>
            </p:cNvPr>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68;p56">
              <a:extLst>
                <a:ext uri="{FF2B5EF4-FFF2-40B4-BE49-F238E27FC236}">
                  <a16:creationId xmlns:a16="http://schemas.microsoft.com/office/drawing/2014/main" id="{AFEB6756-402A-0649-DCA0-15EE60E89CCA}"/>
                </a:ext>
              </a:extLst>
            </p:cNvPr>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69;p56">
              <a:extLst>
                <a:ext uri="{FF2B5EF4-FFF2-40B4-BE49-F238E27FC236}">
                  <a16:creationId xmlns:a16="http://schemas.microsoft.com/office/drawing/2014/main" id="{AC6BFFBB-22BD-B918-C212-B7AEDB1626B8}"/>
                </a:ext>
              </a:extLst>
            </p:cNvPr>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70;p56">
              <a:extLst>
                <a:ext uri="{FF2B5EF4-FFF2-40B4-BE49-F238E27FC236}">
                  <a16:creationId xmlns:a16="http://schemas.microsoft.com/office/drawing/2014/main" id="{7EDB4FCB-E7C5-B7B8-98EF-42CA2727154E}"/>
                </a:ext>
              </a:extLst>
            </p:cNvPr>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1;p56">
              <a:extLst>
                <a:ext uri="{FF2B5EF4-FFF2-40B4-BE49-F238E27FC236}">
                  <a16:creationId xmlns:a16="http://schemas.microsoft.com/office/drawing/2014/main" id="{D64C068F-F163-27DB-02C5-CEF989A48478}"/>
                </a:ext>
              </a:extLst>
            </p:cNvPr>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72;p56">
              <a:extLst>
                <a:ext uri="{FF2B5EF4-FFF2-40B4-BE49-F238E27FC236}">
                  <a16:creationId xmlns:a16="http://schemas.microsoft.com/office/drawing/2014/main" id="{5B4E7205-5D7F-E89B-1DB5-FD53FAF1EC19}"/>
                </a:ext>
              </a:extLst>
            </p:cNvPr>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73;p56">
              <a:extLst>
                <a:ext uri="{FF2B5EF4-FFF2-40B4-BE49-F238E27FC236}">
                  <a16:creationId xmlns:a16="http://schemas.microsoft.com/office/drawing/2014/main" id="{5DF54982-C155-F81C-E640-ABF538F44FC7}"/>
                </a:ext>
              </a:extLst>
            </p:cNvPr>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6944;p54">
            <a:extLst>
              <a:ext uri="{FF2B5EF4-FFF2-40B4-BE49-F238E27FC236}">
                <a16:creationId xmlns:a16="http://schemas.microsoft.com/office/drawing/2014/main" id="{C35EF426-157C-B5F1-FD2B-434025FB0027}"/>
              </a:ext>
            </a:extLst>
          </p:cNvPr>
          <p:cNvSpPr/>
          <p:nvPr/>
        </p:nvSpPr>
        <p:spPr>
          <a:xfrm>
            <a:off x="3621511" y="2872800"/>
            <a:ext cx="445568" cy="486698"/>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{61C06652-7F2A-444C-A0ED-29DA471E63D0}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{61C06652-7F2A-444C-A0ED-29DA471E63D0}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{61C06652-7F2A-444C-A0ED-29DA471E63D0}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{61C06652-7F2A-444C-A0ED-29DA471E63D0}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969825" y="2150986"/>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err="1"/>
              <a:t>Pendahuluan</a:t>
            </a:r>
            <a:r>
              <a:rPr lang="en-US" sz="3000" dirty="0"/>
              <a:t> </a:t>
            </a:r>
            <a:endParaRPr sz="3000" dirty="0"/>
          </a:p>
        </p:txBody>
      </p:sp>
      <p:cxnSp>
        <p:nvCxnSpPr>
          <p:cNvPr id="264" name="Google Shape;264;p24"/>
          <p:cNvCxnSpPr/>
          <p:nvPr/>
        </p:nvCxnSpPr>
        <p:spPr>
          <a:xfrm>
            <a:off x="4969825" y="2757586"/>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8" name="Group 7">
            <a:extLst>
              <a:ext uri="{FF2B5EF4-FFF2-40B4-BE49-F238E27FC236}">
                <a16:creationId xmlns:a16="http://schemas.microsoft.com/office/drawing/2014/main" id="{7F4432A2-1FF9-3CC2-F98B-8A73C1D5686D}"/>
              </a:ext>
            </a:extLst>
          </p:cNvPr>
          <p:cNvGrpSpPr/>
          <p:nvPr/>
        </p:nvGrpSpPr>
        <p:grpSpPr>
          <a:xfrm>
            <a:off x="4932350" y="739851"/>
            <a:ext cx="1142986" cy="1142957"/>
            <a:chOff x="4000507" y="2798113"/>
            <a:chExt cx="1142986" cy="1142957"/>
          </a:xfrm>
        </p:grpSpPr>
        <p:grpSp>
          <p:nvGrpSpPr>
            <p:cNvPr id="7" name="Group 6">
              <a:extLst>
                <a:ext uri="{FF2B5EF4-FFF2-40B4-BE49-F238E27FC236}">
                  <a16:creationId xmlns:a16="http://schemas.microsoft.com/office/drawing/2014/main" id="{7018FBD9-1A90-CB88-07FA-2BCDAF77F15D}"/>
                </a:ext>
              </a:extLst>
            </p:cNvPr>
            <p:cNvGrpSpPr/>
            <p:nvPr/>
          </p:nvGrpSpPr>
          <p:grpSpPr>
            <a:xfrm>
              <a:off x="4000507" y="2798113"/>
              <a:ext cx="1142986" cy="1142957"/>
              <a:chOff x="3948710" y="2798114"/>
              <a:chExt cx="1142986" cy="1142957"/>
            </a:xfrm>
          </p:grpSpPr>
          <p:sp>
            <p:nvSpPr>
              <p:cNvPr id="5" name="Google Shape;1005;p37">
                <a:extLst>
                  <a:ext uri="{FF2B5EF4-FFF2-40B4-BE49-F238E27FC236}">
                    <a16:creationId xmlns:a16="http://schemas.microsoft.com/office/drawing/2014/main" id="{CA84EC9D-CB1D-7BCB-7D11-92D1DB0AAE91}"/>
                  </a:ext>
                </a:extLst>
              </p:cNvPr>
              <p:cNvSpPr/>
              <p:nvPr/>
            </p:nvSpPr>
            <p:spPr>
              <a:xfrm>
                <a:off x="3948710" y="2798114"/>
                <a:ext cx="1142986" cy="1142957"/>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5;p37">
                <a:extLst>
                  <a:ext uri="{FF2B5EF4-FFF2-40B4-BE49-F238E27FC236}">
                    <a16:creationId xmlns:a16="http://schemas.microsoft.com/office/drawing/2014/main" id="{DC26177D-CDEE-D595-4AF2-9164206AFAF4}"/>
                  </a:ext>
                </a:extLst>
              </p:cNvPr>
              <p:cNvSpPr/>
              <p:nvPr/>
            </p:nvSpPr>
            <p:spPr>
              <a:xfrm>
                <a:off x="4070580" y="2899728"/>
                <a:ext cx="899245" cy="899222"/>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052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06;p31">
              <a:extLst>
                <a:ext uri="{FF2B5EF4-FFF2-40B4-BE49-F238E27FC236}">
                  <a16:creationId xmlns:a16="http://schemas.microsoft.com/office/drawing/2014/main" id="{16F2356D-742A-F05F-1167-C43EEA832626}"/>
                </a:ext>
              </a:extLst>
            </p:cNvPr>
            <p:cNvSpPr txBox="1">
              <a:spLocks/>
            </p:cNvSpPr>
            <p:nvPr/>
          </p:nvSpPr>
          <p:spPr>
            <a:xfrm>
              <a:off x="4122377" y="3018977"/>
              <a:ext cx="782131" cy="701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a:r>
                <a:rPr lang="es" sz="3000" dirty="0"/>
                <a:t>01</a:t>
              </a:r>
            </a:p>
          </p:txBody>
        </p:sp>
      </p:grpSp>
      <p:grpSp>
        <p:nvGrpSpPr>
          <p:cNvPr id="11" name="Google Shape;7960;p56">
            <a:extLst>
              <a:ext uri="{FF2B5EF4-FFF2-40B4-BE49-F238E27FC236}">
                <a16:creationId xmlns:a16="http://schemas.microsoft.com/office/drawing/2014/main" id="{7DF0D688-FF46-19D8-005F-E5BA699D16F1}"/>
              </a:ext>
            </a:extLst>
          </p:cNvPr>
          <p:cNvGrpSpPr/>
          <p:nvPr/>
        </p:nvGrpSpPr>
        <p:grpSpPr>
          <a:xfrm>
            <a:off x="1311639" y="1530590"/>
            <a:ext cx="1668653" cy="1847391"/>
            <a:chOff x="-47505300" y="3200500"/>
            <a:chExt cx="263875" cy="301675"/>
          </a:xfrm>
          <a:solidFill>
            <a:schemeClr val="accent2"/>
          </a:solidFill>
        </p:grpSpPr>
        <p:sp>
          <p:nvSpPr>
            <p:cNvPr id="12" name="Google Shape;7961;p56">
              <a:extLst>
                <a:ext uri="{FF2B5EF4-FFF2-40B4-BE49-F238E27FC236}">
                  <a16:creationId xmlns:a16="http://schemas.microsoft.com/office/drawing/2014/main" id="{FCC05CEA-57CF-658F-3E3D-2BB2400F1F97}"/>
                </a:ext>
              </a:extLst>
            </p:cNvPr>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62;p56">
              <a:extLst>
                <a:ext uri="{FF2B5EF4-FFF2-40B4-BE49-F238E27FC236}">
                  <a16:creationId xmlns:a16="http://schemas.microsoft.com/office/drawing/2014/main" id="{29B63A4C-30BD-A292-1FCA-7CC7BE259141}"/>
                </a:ext>
              </a:extLst>
            </p:cNvPr>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63;p56">
              <a:extLst>
                <a:ext uri="{FF2B5EF4-FFF2-40B4-BE49-F238E27FC236}">
                  <a16:creationId xmlns:a16="http://schemas.microsoft.com/office/drawing/2014/main" id="{C36C68B5-5E64-36CF-2C9B-25B2103D580A}"/>
                </a:ext>
              </a:extLst>
            </p:cNvPr>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4;p56">
              <a:extLst>
                <a:ext uri="{FF2B5EF4-FFF2-40B4-BE49-F238E27FC236}">
                  <a16:creationId xmlns:a16="http://schemas.microsoft.com/office/drawing/2014/main" id="{0D6ED164-530C-C1DB-18F7-18625B942540}"/>
                </a:ext>
              </a:extLst>
            </p:cNvPr>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65;p56">
              <a:extLst>
                <a:ext uri="{FF2B5EF4-FFF2-40B4-BE49-F238E27FC236}">
                  <a16:creationId xmlns:a16="http://schemas.microsoft.com/office/drawing/2014/main" id="{C9E1F4C8-55B7-B8BC-1C16-6BB085F78813}"/>
                </a:ext>
              </a:extLst>
            </p:cNvPr>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66;p56">
              <a:extLst>
                <a:ext uri="{FF2B5EF4-FFF2-40B4-BE49-F238E27FC236}">
                  <a16:creationId xmlns:a16="http://schemas.microsoft.com/office/drawing/2014/main" id="{54FD4256-48B0-0972-0715-B437FA8E8251}"/>
                </a:ext>
              </a:extLst>
            </p:cNvPr>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67;p56">
              <a:extLst>
                <a:ext uri="{FF2B5EF4-FFF2-40B4-BE49-F238E27FC236}">
                  <a16:creationId xmlns:a16="http://schemas.microsoft.com/office/drawing/2014/main" id="{6C1C5F55-19C9-F0DD-34DA-4488AA89E6BC}"/>
                </a:ext>
              </a:extLst>
            </p:cNvPr>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68;p56">
              <a:extLst>
                <a:ext uri="{FF2B5EF4-FFF2-40B4-BE49-F238E27FC236}">
                  <a16:creationId xmlns:a16="http://schemas.microsoft.com/office/drawing/2014/main" id="{9FF36F75-32DC-9615-C85E-4CAD58810414}"/>
                </a:ext>
              </a:extLst>
            </p:cNvPr>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69;p56">
              <a:extLst>
                <a:ext uri="{FF2B5EF4-FFF2-40B4-BE49-F238E27FC236}">
                  <a16:creationId xmlns:a16="http://schemas.microsoft.com/office/drawing/2014/main" id="{47A5B23F-898C-B6A9-2F54-865FF6876FBC}"/>
                </a:ext>
              </a:extLst>
            </p:cNvPr>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70;p56">
              <a:extLst>
                <a:ext uri="{FF2B5EF4-FFF2-40B4-BE49-F238E27FC236}">
                  <a16:creationId xmlns:a16="http://schemas.microsoft.com/office/drawing/2014/main" id="{3E557E8D-B4E0-35A6-6C6A-2748FC40FEA2}"/>
                </a:ext>
              </a:extLst>
            </p:cNvPr>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71;p56">
              <a:extLst>
                <a:ext uri="{FF2B5EF4-FFF2-40B4-BE49-F238E27FC236}">
                  <a16:creationId xmlns:a16="http://schemas.microsoft.com/office/drawing/2014/main" id="{A229F755-DF7D-B256-4BD4-FA73584C7AF7}"/>
                </a:ext>
              </a:extLst>
            </p:cNvPr>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72;p56">
              <a:extLst>
                <a:ext uri="{FF2B5EF4-FFF2-40B4-BE49-F238E27FC236}">
                  <a16:creationId xmlns:a16="http://schemas.microsoft.com/office/drawing/2014/main" id="{8464A411-D1C6-1DC5-A706-3468A8A7CB90}"/>
                </a:ext>
              </a:extLst>
            </p:cNvPr>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3;p56">
              <a:extLst>
                <a:ext uri="{FF2B5EF4-FFF2-40B4-BE49-F238E27FC236}">
                  <a16:creationId xmlns:a16="http://schemas.microsoft.com/office/drawing/2014/main" id="{49866709-2CF3-1734-BE11-33DB19714FCA}"/>
                </a:ext>
              </a:extLst>
            </p:cNvPr>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182675" y="91955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33213" y="91538"/>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Pendahuluan</a:t>
            </a:r>
            <a:endParaRPr dirty="0">
              <a:solidFill>
                <a:srgbClr val="FFFFFF"/>
              </a:solidFill>
            </a:endParaRPr>
          </a:p>
        </p:txBody>
      </p:sp>
      <p:sp>
        <p:nvSpPr>
          <p:cNvPr id="404" name="Google Shape;404;p28"/>
          <p:cNvSpPr txBox="1">
            <a:spLocks noGrp="1"/>
          </p:cNvSpPr>
          <p:nvPr>
            <p:ph type="ctrTitle"/>
          </p:nvPr>
        </p:nvSpPr>
        <p:spPr>
          <a:xfrm>
            <a:off x="1404381" y="11052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Latar Belakang Masalah</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Tujuan</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Rumusan Maslah</a:t>
            </a:r>
            <a:endParaRPr dirty="0">
              <a:solidFill>
                <a:schemeClr val="dk1"/>
              </a:solidFill>
            </a:endParaRPr>
          </a:p>
        </p:txBody>
      </p:sp>
      <p:cxnSp>
        <p:nvCxnSpPr>
          <p:cNvPr id="407" name="Google Shape;407;p28"/>
          <p:cNvCxnSpPr/>
          <p:nvPr/>
        </p:nvCxnSpPr>
        <p:spPr>
          <a:xfrm>
            <a:off x="21439" y="696500"/>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2" name="Group 1">
            <a:extLst>
              <a:ext uri="{FF2B5EF4-FFF2-40B4-BE49-F238E27FC236}">
                <a16:creationId xmlns:a16="http://schemas.microsoft.com/office/drawing/2014/main" id="{FBAB541D-6275-E1D0-B77B-8092AA1C5D08}"/>
              </a:ext>
            </a:extLst>
          </p:cNvPr>
          <p:cNvGrpSpPr/>
          <p:nvPr/>
        </p:nvGrpSpPr>
        <p:grpSpPr>
          <a:xfrm>
            <a:off x="605210" y="905451"/>
            <a:ext cx="423900" cy="423900"/>
            <a:chOff x="819925" y="1880738"/>
            <a:chExt cx="423900" cy="423900"/>
          </a:xfrm>
        </p:grpSpPr>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4" y="2409590"/>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04;p28">
            <a:extLst>
              <a:ext uri="{FF2B5EF4-FFF2-40B4-BE49-F238E27FC236}">
                <a16:creationId xmlns:a16="http://schemas.microsoft.com/office/drawing/2014/main" id="{DA917AF4-3770-C078-6442-C5AF5FD7F868}"/>
              </a:ext>
            </a:extLst>
          </p:cNvPr>
          <p:cNvSpPr txBox="1">
            <a:spLocks/>
          </p:cNvSpPr>
          <p:nvPr/>
        </p:nvSpPr>
        <p:spPr>
          <a:xfrm>
            <a:off x="1182464" y="1469490"/>
            <a:ext cx="3600854" cy="6478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endParaRPr lang="en-ID"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1101</Words>
  <Application>Microsoft Office PowerPoint</Application>
  <PresentationFormat>On-screen Show (16:9)</PresentationFormat>
  <Paragraphs>217</Paragraphs>
  <Slides>38</Slides>
  <Notes>38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Amatic SC</vt:lpstr>
      <vt:lpstr>Arial</vt:lpstr>
      <vt:lpstr>Bree Serif</vt:lpstr>
      <vt:lpstr>Roboto Light</vt:lpstr>
      <vt:lpstr>Roboto Mono Thin</vt:lpstr>
      <vt:lpstr>Proxima Nova Semibold</vt:lpstr>
      <vt:lpstr>Didact Gothic</vt:lpstr>
      <vt:lpstr>Calibri</vt:lpstr>
      <vt:lpstr>Roboto Thin</vt:lpstr>
      <vt:lpstr>Roboto Black</vt:lpstr>
      <vt:lpstr>Roboto Medium</vt:lpstr>
      <vt:lpstr>Proxima Nova</vt:lpstr>
      <vt:lpstr>WEB PROPOSAL</vt:lpstr>
      <vt:lpstr>SlidesGo Final Pages</vt:lpstr>
      <vt:lpstr>Slidesgo Final Pages</vt:lpstr>
      <vt:lpstr>PowerPoint Presentation</vt:lpstr>
      <vt:lpstr>TABLE OF CONTENTS</vt:lpstr>
      <vt:lpstr>Pendahuluan </vt:lpstr>
      <vt:lpstr>Pendahuluan</vt:lpstr>
      <vt:lpstr>WHAT WE ARE WORKING ON</vt:lpstr>
      <vt:lpstr>ABOUT THE PROJECT</vt:lpstr>
      <vt:lpstr>—SOMEONE FAMOUS</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Ayu Imas Susanti</cp:lastModifiedBy>
  <cp:revision>1</cp:revision>
  <dcterms:modified xsi:type="dcterms:W3CDTF">2022-10-23T01:41:51Z</dcterms:modified>
</cp:coreProperties>
</file>